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2" r:id="rId1"/>
  </p:sldMasterIdLst>
  <p:sldIdLst>
    <p:sldId id="257" r:id="rId2"/>
  </p:sldIdLst>
  <p:sldSz cx="3060700" cy="16017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8700"/>
    <a:srgbClr val="005493"/>
    <a:srgbClr val="3F4040"/>
    <a:srgbClr val="FF6063"/>
    <a:srgbClr val="FFFD78"/>
    <a:srgbClr val="FFF9E8"/>
    <a:srgbClr val="FF5D87"/>
    <a:srgbClr val="FF8AD8"/>
    <a:srgbClr val="6693C9"/>
    <a:srgbClr val="527E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046"/>
    <p:restoredTop sz="96327"/>
  </p:normalViewPr>
  <p:slideViewPr>
    <p:cSldViewPr snapToGrid="0">
      <p:cViewPr>
        <p:scale>
          <a:sx n="189" d="100"/>
          <a:sy n="189" d="100"/>
        </p:scale>
        <p:origin x="1224" y="1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2588" y="262144"/>
            <a:ext cx="2295525" cy="557660"/>
          </a:xfrm>
        </p:spPr>
        <p:txBody>
          <a:bodyPr anchor="b"/>
          <a:lstStyle>
            <a:lvl1pPr algn="ctr">
              <a:defRPr sz="1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2588" y="841310"/>
            <a:ext cx="2295525" cy="386728"/>
          </a:xfrm>
        </p:spPr>
        <p:txBody>
          <a:bodyPr/>
          <a:lstStyle>
            <a:lvl1pPr marL="0" indent="0" algn="ctr">
              <a:buNone/>
              <a:defRPr sz="561"/>
            </a:lvl1pPr>
            <a:lvl2pPr marL="106802" indent="0" algn="ctr">
              <a:buNone/>
              <a:defRPr sz="467"/>
            </a:lvl2pPr>
            <a:lvl3pPr marL="213604" indent="0" algn="ctr">
              <a:buNone/>
              <a:defRPr sz="420"/>
            </a:lvl3pPr>
            <a:lvl4pPr marL="320406" indent="0" algn="ctr">
              <a:buNone/>
              <a:defRPr sz="374"/>
            </a:lvl4pPr>
            <a:lvl5pPr marL="427208" indent="0" algn="ctr">
              <a:buNone/>
              <a:defRPr sz="374"/>
            </a:lvl5pPr>
            <a:lvl6pPr marL="534010" indent="0" algn="ctr">
              <a:buNone/>
              <a:defRPr sz="374"/>
            </a:lvl6pPr>
            <a:lvl7pPr marL="640812" indent="0" algn="ctr">
              <a:buNone/>
              <a:defRPr sz="374"/>
            </a:lvl7pPr>
            <a:lvl8pPr marL="747613" indent="0" algn="ctr">
              <a:buNone/>
              <a:defRPr sz="374"/>
            </a:lvl8pPr>
            <a:lvl9pPr marL="854415" indent="0" algn="ctr">
              <a:buNone/>
              <a:defRPr sz="37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006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993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0314" y="85281"/>
            <a:ext cx="659963" cy="13574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0423" y="85281"/>
            <a:ext cx="1941632" cy="13574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601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735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829" y="399335"/>
            <a:ext cx="2639854" cy="666299"/>
          </a:xfrm>
        </p:spPr>
        <p:txBody>
          <a:bodyPr anchor="b"/>
          <a:lstStyle>
            <a:lvl1pPr>
              <a:defRPr sz="1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829" y="1071938"/>
            <a:ext cx="2639854" cy="350391"/>
          </a:xfrm>
        </p:spPr>
        <p:txBody>
          <a:bodyPr/>
          <a:lstStyle>
            <a:lvl1pPr marL="0" indent="0">
              <a:buNone/>
              <a:defRPr sz="561">
                <a:solidFill>
                  <a:schemeClr val="tx1">
                    <a:tint val="75000"/>
                  </a:schemeClr>
                </a:solidFill>
              </a:defRPr>
            </a:lvl1pPr>
            <a:lvl2pPr marL="106802" indent="0">
              <a:buNone/>
              <a:defRPr sz="467">
                <a:solidFill>
                  <a:schemeClr val="tx1">
                    <a:tint val="75000"/>
                  </a:schemeClr>
                </a:solidFill>
              </a:defRPr>
            </a:lvl2pPr>
            <a:lvl3pPr marL="213604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3pPr>
            <a:lvl4pPr marL="320406" indent="0">
              <a:buNone/>
              <a:defRPr sz="374">
                <a:solidFill>
                  <a:schemeClr val="tx1">
                    <a:tint val="75000"/>
                  </a:schemeClr>
                </a:solidFill>
              </a:defRPr>
            </a:lvl4pPr>
            <a:lvl5pPr marL="427208" indent="0">
              <a:buNone/>
              <a:defRPr sz="374">
                <a:solidFill>
                  <a:schemeClr val="tx1">
                    <a:tint val="75000"/>
                  </a:schemeClr>
                </a:solidFill>
              </a:defRPr>
            </a:lvl5pPr>
            <a:lvl6pPr marL="534010" indent="0">
              <a:buNone/>
              <a:defRPr sz="374">
                <a:solidFill>
                  <a:schemeClr val="tx1">
                    <a:tint val="75000"/>
                  </a:schemeClr>
                </a:solidFill>
              </a:defRPr>
            </a:lvl6pPr>
            <a:lvl7pPr marL="640812" indent="0">
              <a:buNone/>
              <a:defRPr sz="374">
                <a:solidFill>
                  <a:schemeClr val="tx1">
                    <a:tint val="75000"/>
                  </a:schemeClr>
                </a:solidFill>
              </a:defRPr>
            </a:lvl7pPr>
            <a:lvl8pPr marL="747613" indent="0">
              <a:buNone/>
              <a:defRPr sz="374">
                <a:solidFill>
                  <a:schemeClr val="tx1">
                    <a:tint val="75000"/>
                  </a:schemeClr>
                </a:solidFill>
              </a:defRPr>
            </a:lvl8pPr>
            <a:lvl9pPr marL="854415" indent="0">
              <a:buNone/>
              <a:defRPr sz="3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09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0423" y="426402"/>
            <a:ext cx="1300798" cy="1016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49479" y="426402"/>
            <a:ext cx="1300798" cy="1016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520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822" y="85280"/>
            <a:ext cx="2639854" cy="3096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822" y="392661"/>
            <a:ext cx="1294819" cy="192437"/>
          </a:xfrm>
        </p:spPr>
        <p:txBody>
          <a:bodyPr anchor="b"/>
          <a:lstStyle>
            <a:lvl1pPr marL="0" indent="0">
              <a:buNone/>
              <a:defRPr sz="561" b="1"/>
            </a:lvl1pPr>
            <a:lvl2pPr marL="106802" indent="0">
              <a:buNone/>
              <a:defRPr sz="467" b="1"/>
            </a:lvl2pPr>
            <a:lvl3pPr marL="213604" indent="0">
              <a:buNone/>
              <a:defRPr sz="420" b="1"/>
            </a:lvl3pPr>
            <a:lvl4pPr marL="320406" indent="0">
              <a:buNone/>
              <a:defRPr sz="374" b="1"/>
            </a:lvl4pPr>
            <a:lvl5pPr marL="427208" indent="0">
              <a:buNone/>
              <a:defRPr sz="374" b="1"/>
            </a:lvl5pPr>
            <a:lvl6pPr marL="534010" indent="0">
              <a:buNone/>
              <a:defRPr sz="374" b="1"/>
            </a:lvl6pPr>
            <a:lvl7pPr marL="640812" indent="0">
              <a:buNone/>
              <a:defRPr sz="374" b="1"/>
            </a:lvl7pPr>
            <a:lvl8pPr marL="747613" indent="0">
              <a:buNone/>
              <a:defRPr sz="374" b="1"/>
            </a:lvl8pPr>
            <a:lvl9pPr marL="854415" indent="0">
              <a:buNone/>
              <a:defRPr sz="37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0822" y="585098"/>
            <a:ext cx="1294819" cy="8605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49479" y="392661"/>
            <a:ext cx="1301196" cy="192437"/>
          </a:xfrm>
        </p:spPr>
        <p:txBody>
          <a:bodyPr anchor="b"/>
          <a:lstStyle>
            <a:lvl1pPr marL="0" indent="0">
              <a:buNone/>
              <a:defRPr sz="561" b="1"/>
            </a:lvl1pPr>
            <a:lvl2pPr marL="106802" indent="0">
              <a:buNone/>
              <a:defRPr sz="467" b="1"/>
            </a:lvl2pPr>
            <a:lvl3pPr marL="213604" indent="0">
              <a:buNone/>
              <a:defRPr sz="420" b="1"/>
            </a:lvl3pPr>
            <a:lvl4pPr marL="320406" indent="0">
              <a:buNone/>
              <a:defRPr sz="374" b="1"/>
            </a:lvl4pPr>
            <a:lvl5pPr marL="427208" indent="0">
              <a:buNone/>
              <a:defRPr sz="374" b="1"/>
            </a:lvl5pPr>
            <a:lvl6pPr marL="534010" indent="0">
              <a:buNone/>
              <a:defRPr sz="374" b="1"/>
            </a:lvl6pPr>
            <a:lvl7pPr marL="640812" indent="0">
              <a:buNone/>
              <a:defRPr sz="374" b="1"/>
            </a:lvl7pPr>
            <a:lvl8pPr marL="747613" indent="0">
              <a:buNone/>
              <a:defRPr sz="374" b="1"/>
            </a:lvl8pPr>
            <a:lvl9pPr marL="854415" indent="0">
              <a:buNone/>
              <a:defRPr sz="37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49479" y="585098"/>
            <a:ext cx="1301196" cy="8605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550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220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108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822" y="106786"/>
            <a:ext cx="987155" cy="373751"/>
          </a:xfrm>
        </p:spPr>
        <p:txBody>
          <a:bodyPr anchor="b"/>
          <a:lstStyle>
            <a:lvl1pPr>
              <a:defRPr sz="74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1196" y="230628"/>
            <a:ext cx="1549479" cy="1138308"/>
          </a:xfrm>
        </p:spPr>
        <p:txBody>
          <a:bodyPr/>
          <a:lstStyle>
            <a:lvl1pPr>
              <a:defRPr sz="748"/>
            </a:lvl1pPr>
            <a:lvl2pPr>
              <a:defRPr sz="654"/>
            </a:lvl2pPr>
            <a:lvl3pPr>
              <a:defRPr sz="561"/>
            </a:lvl3pPr>
            <a:lvl4pPr>
              <a:defRPr sz="467"/>
            </a:lvl4pPr>
            <a:lvl5pPr>
              <a:defRPr sz="467"/>
            </a:lvl5pPr>
            <a:lvl6pPr>
              <a:defRPr sz="467"/>
            </a:lvl6pPr>
            <a:lvl7pPr>
              <a:defRPr sz="467"/>
            </a:lvl7pPr>
            <a:lvl8pPr>
              <a:defRPr sz="467"/>
            </a:lvl8pPr>
            <a:lvl9pPr>
              <a:defRPr sz="4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822" y="480536"/>
            <a:ext cx="987155" cy="890253"/>
          </a:xfrm>
        </p:spPr>
        <p:txBody>
          <a:bodyPr/>
          <a:lstStyle>
            <a:lvl1pPr marL="0" indent="0">
              <a:buNone/>
              <a:defRPr sz="374"/>
            </a:lvl1pPr>
            <a:lvl2pPr marL="106802" indent="0">
              <a:buNone/>
              <a:defRPr sz="327"/>
            </a:lvl2pPr>
            <a:lvl3pPr marL="213604" indent="0">
              <a:buNone/>
              <a:defRPr sz="280"/>
            </a:lvl3pPr>
            <a:lvl4pPr marL="320406" indent="0">
              <a:buNone/>
              <a:defRPr sz="234"/>
            </a:lvl4pPr>
            <a:lvl5pPr marL="427208" indent="0">
              <a:buNone/>
              <a:defRPr sz="234"/>
            </a:lvl5pPr>
            <a:lvl6pPr marL="534010" indent="0">
              <a:buNone/>
              <a:defRPr sz="234"/>
            </a:lvl6pPr>
            <a:lvl7pPr marL="640812" indent="0">
              <a:buNone/>
              <a:defRPr sz="234"/>
            </a:lvl7pPr>
            <a:lvl8pPr marL="747613" indent="0">
              <a:buNone/>
              <a:defRPr sz="234"/>
            </a:lvl8pPr>
            <a:lvl9pPr marL="854415" indent="0">
              <a:buNone/>
              <a:defRPr sz="23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800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822" y="106786"/>
            <a:ext cx="987155" cy="373751"/>
          </a:xfrm>
        </p:spPr>
        <p:txBody>
          <a:bodyPr anchor="b"/>
          <a:lstStyle>
            <a:lvl1pPr>
              <a:defRPr sz="74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01196" y="230628"/>
            <a:ext cx="1549479" cy="1138308"/>
          </a:xfrm>
        </p:spPr>
        <p:txBody>
          <a:bodyPr anchor="t"/>
          <a:lstStyle>
            <a:lvl1pPr marL="0" indent="0">
              <a:buNone/>
              <a:defRPr sz="748"/>
            </a:lvl1pPr>
            <a:lvl2pPr marL="106802" indent="0">
              <a:buNone/>
              <a:defRPr sz="654"/>
            </a:lvl2pPr>
            <a:lvl3pPr marL="213604" indent="0">
              <a:buNone/>
              <a:defRPr sz="561"/>
            </a:lvl3pPr>
            <a:lvl4pPr marL="320406" indent="0">
              <a:buNone/>
              <a:defRPr sz="467"/>
            </a:lvl4pPr>
            <a:lvl5pPr marL="427208" indent="0">
              <a:buNone/>
              <a:defRPr sz="467"/>
            </a:lvl5pPr>
            <a:lvl6pPr marL="534010" indent="0">
              <a:buNone/>
              <a:defRPr sz="467"/>
            </a:lvl6pPr>
            <a:lvl7pPr marL="640812" indent="0">
              <a:buNone/>
              <a:defRPr sz="467"/>
            </a:lvl7pPr>
            <a:lvl8pPr marL="747613" indent="0">
              <a:buNone/>
              <a:defRPr sz="467"/>
            </a:lvl8pPr>
            <a:lvl9pPr marL="854415" indent="0">
              <a:buNone/>
              <a:defRPr sz="4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822" y="480536"/>
            <a:ext cx="987155" cy="890253"/>
          </a:xfrm>
        </p:spPr>
        <p:txBody>
          <a:bodyPr/>
          <a:lstStyle>
            <a:lvl1pPr marL="0" indent="0">
              <a:buNone/>
              <a:defRPr sz="374"/>
            </a:lvl1pPr>
            <a:lvl2pPr marL="106802" indent="0">
              <a:buNone/>
              <a:defRPr sz="327"/>
            </a:lvl2pPr>
            <a:lvl3pPr marL="213604" indent="0">
              <a:buNone/>
              <a:defRPr sz="280"/>
            </a:lvl3pPr>
            <a:lvl4pPr marL="320406" indent="0">
              <a:buNone/>
              <a:defRPr sz="234"/>
            </a:lvl4pPr>
            <a:lvl5pPr marL="427208" indent="0">
              <a:buNone/>
              <a:defRPr sz="234"/>
            </a:lvl5pPr>
            <a:lvl6pPr marL="534010" indent="0">
              <a:buNone/>
              <a:defRPr sz="234"/>
            </a:lvl6pPr>
            <a:lvl7pPr marL="640812" indent="0">
              <a:buNone/>
              <a:defRPr sz="234"/>
            </a:lvl7pPr>
            <a:lvl8pPr marL="747613" indent="0">
              <a:buNone/>
              <a:defRPr sz="234"/>
            </a:lvl8pPr>
            <a:lvl9pPr marL="854415" indent="0">
              <a:buNone/>
              <a:defRPr sz="23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1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423" y="85280"/>
            <a:ext cx="2639854" cy="3096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423" y="426402"/>
            <a:ext cx="2639854" cy="1016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0423" y="1484620"/>
            <a:ext cx="688658" cy="8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3857" y="1484620"/>
            <a:ext cx="1032986" cy="8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1619" y="1484620"/>
            <a:ext cx="688658" cy="8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321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213604" rtl="0" eaLnBrk="1" latinLnBrk="0" hangingPunct="1">
        <a:lnSpc>
          <a:spcPct val="90000"/>
        </a:lnSpc>
        <a:spcBef>
          <a:spcPct val="0"/>
        </a:spcBef>
        <a:buNone/>
        <a:defRPr sz="102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01" indent="-53401" algn="l" defTabSz="213604" rtl="0" eaLnBrk="1" latinLnBrk="0" hangingPunct="1">
        <a:lnSpc>
          <a:spcPct val="90000"/>
        </a:lnSpc>
        <a:spcBef>
          <a:spcPts val="234"/>
        </a:spcBef>
        <a:buFont typeface="Arial" panose="020B0604020202020204" pitchFamily="34" charset="0"/>
        <a:buChar char="•"/>
        <a:defRPr sz="654" kern="1200">
          <a:solidFill>
            <a:schemeClr val="tx1"/>
          </a:solidFill>
          <a:latin typeface="+mn-lt"/>
          <a:ea typeface="+mn-ea"/>
          <a:cs typeface="+mn-cs"/>
        </a:defRPr>
      </a:lvl1pPr>
      <a:lvl2pPr marL="160203" indent="-53401" algn="l" defTabSz="213604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561" kern="1200">
          <a:solidFill>
            <a:schemeClr val="tx1"/>
          </a:solidFill>
          <a:latin typeface="+mn-lt"/>
          <a:ea typeface="+mn-ea"/>
          <a:cs typeface="+mn-cs"/>
        </a:defRPr>
      </a:lvl2pPr>
      <a:lvl3pPr marL="267005" indent="-53401" algn="l" defTabSz="213604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67" kern="1200">
          <a:solidFill>
            <a:schemeClr val="tx1"/>
          </a:solidFill>
          <a:latin typeface="+mn-lt"/>
          <a:ea typeface="+mn-ea"/>
          <a:cs typeface="+mn-cs"/>
        </a:defRPr>
      </a:lvl3pPr>
      <a:lvl4pPr marL="373807" indent="-53401" algn="l" defTabSz="213604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4pPr>
      <a:lvl5pPr marL="480609" indent="-53401" algn="l" defTabSz="213604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5pPr>
      <a:lvl6pPr marL="587411" indent="-53401" algn="l" defTabSz="213604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6pPr>
      <a:lvl7pPr marL="694212" indent="-53401" algn="l" defTabSz="213604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7pPr>
      <a:lvl8pPr marL="801014" indent="-53401" algn="l" defTabSz="213604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8pPr>
      <a:lvl9pPr marL="907816" indent="-53401" algn="l" defTabSz="213604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604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1pPr>
      <a:lvl2pPr marL="106802" algn="l" defTabSz="213604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2pPr>
      <a:lvl3pPr marL="213604" algn="l" defTabSz="213604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3pPr>
      <a:lvl4pPr marL="320406" algn="l" defTabSz="213604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4pPr>
      <a:lvl5pPr marL="427208" algn="l" defTabSz="213604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5pPr>
      <a:lvl6pPr marL="534010" algn="l" defTabSz="213604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6pPr>
      <a:lvl7pPr marL="640812" algn="l" defTabSz="213604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7pPr>
      <a:lvl8pPr marL="747613" algn="l" defTabSz="213604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8pPr>
      <a:lvl9pPr marL="854415" algn="l" defTabSz="213604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7.png"/><Relationship Id="rId5" Type="http://schemas.microsoft.com/office/2007/relationships/hdphoto" Target="../media/hdphoto1.wdp"/><Relationship Id="rId10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2000">
              <a:schemeClr val="bg2"/>
            </a:gs>
            <a:gs pos="86000">
              <a:schemeClr val="bg1"/>
            </a:gs>
            <a:gs pos="70000">
              <a:schemeClr val="bg1"/>
            </a:gs>
            <a:gs pos="100000">
              <a:schemeClr val="bg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E8F925A6-F761-E7FC-D5D4-01B47D667F31}"/>
              </a:ext>
            </a:extLst>
          </p:cNvPr>
          <p:cNvSpPr/>
          <p:nvPr/>
        </p:nvSpPr>
        <p:spPr>
          <a:xfrm>
            <a:off x="2133713" y="10269"/>
            <a:ext cx="902352" cy="766998"/>
          </a:xfrm>
          <a:prstGeom prst="ellipse">
            <a:avLst/>
          </a:prstGeom>
          <a:solidFill>
            <a:srgbClr val="FF6063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en-US" sz="700" b="1" dirty="0">
                <a:solidFill>
                  <a:srgbClr val="FFF9E8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Machine </a:t>
            </a:r>
          </a:p>
          <a:p>
            <a:pPr algn="ctr"/>
            <a:r>
              <a:rPr lang="en-US" sz="700" b="1" dirty="0">
                <a:solidFill>
                  <a:srgbClr val="FFF9E8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Classification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6AFD4B4-9CCE-6093-3455-2A09C2CB1E8D}"/>
              </a:ext>
            </a:extLst>
          </p:cNvPr>
          <p:cNvSpPr/>
          <p:nvPr/>
        </p:nvSpPr>
        <p:spPr>
          <a:xfrm>
            <a:off x="1045008" y="12700"/>
            <a:ext cx="970684" cy="76268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800" b="1" dirty="0">
                <a:solidFill>
                  <a:schemeClr val="tx1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Concentration</a:t>
            </a:r>
          </a:p>
          <a:p>
            <a:pPr algn="ctr"/>
            <a:r>
              <a:rPr lang="en-US" sz="800" b="1" dirty="0">
                <a:solidFill>
                  <a:schemeClr val="tx1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Determination</a:t>
            </a:r>
            <a:endParaRPr lang="en-US" sz="234" dirty="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87926DA-000D-F52C-B349-BA9827A0D350}"/>
              </a:ext>
            </a:extLst>
          </p:cNvPr>
          <p:cNvSpPr/>
          <p:nvPr/>
        </p:nvSpPr>
        <p:spPr>
          <a:xfrm>
            <a:off x="18475" y="818738"/>
            <a:ext cx="902349" cy="766998"/>
          </a:xfrm>
          <a:prstGeom prst="ellipse">
            <a:avLst/>
          </a:prstGeom>
          <a:solidFill>
            <a:srgbClr val="005493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en-US" sz="700" b="1" dirty="0">
                <a:solidFill>
                  <a:srgbClr val="FFF9E8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Raman</a:t>
            </a:r>
          </a:p>
          <a:p>
            <a:pPr algn="ctr"/>
            <a:r>
              <a:rPr lang="en-US" sz="700" b="1" dirty="0">
                <a:solidFill>
                  <a:srgbClr val="FFF9E8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Spectroscopy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088FBB4-6640-B551-602A-DE8793D37196}"/>
              </a:ext>
            </a:extLst>
          </p:cNvPr>
          <p:cNvSpPr/>
          <p:nvPr/>
        </p:nvSpPr>
        <p:spPr>
          <a:xfrm>
            <a:off x="1121951" y="812052"/>
            <a:ext cx="902349" cy="766998"/>
          </a:xfrm>
          <a:prstGeom prst="ellipse">
            <a:avLst/>
          </a:prstGeom>
          <a:solidFill>
            <a:srgbClr val="FFA32A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en-US" sz="700" b="1" dirty="0">
                <a:solidFill>
                  <a:srgbClr val="FFF9E8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Complex</a:t>
            </a:r>
          </a:p>
          <a:p>
            <a:pPr algn="ctr"/>
            <a:r>
              <a:rPr lang="en-US" sz="700" b="1" dirty="0">
                <a:solidFill>
                  <a:srgbClr val="FFF9E8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Transforms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9FC6E07-9322-0B19-CB12-BD9857DDC417}"/>
              </a:ext>
            </a:extLst>
          </p:cNvPr>
          <p:cNvSpPr/>
          <p:nvPr/>
        </p:nvSpPr>
        <p:spPr>
          <a:xfrm>
            <a:off x="2135850" y="810386"/>
            <a:ext cx="902349" cy="766998"/>
          </a:xfrm>
          <a:prstGeom prst="ellipse">
            <a:avLst/>
          </a:prstGeom>
          <a:solidFill>
            <a:srgbClr val="B38700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en-US" sz="700" b="1" dirty="0">
                <a:solidFill>
                  <a:srgbClr val="FFF9E8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Time Series</a:t>
            </a:r>
          </a:p>
          <a:p>
            <a:pPr algn="ctr"/>
            <a:r>
              <a:rPr lang="en-US" sz="700" b="1" dirty="0">
                <a:solidFill>
                  <a:srgbClr val="FFF9E8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Classification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5C8F494-AFC7-94E1-3FD3-E6C9D9FDA7F8}"/>
              </a:ext>
            </a:extLst>
          </p:cNvPr>
          <p:cNvSpPr/>
          <p:nvPr/>
        </p:nvSpPr>
        <p:spPr>
          <a:xfrm>
            <a:off x="6167" y="10886"/>
            <a:ext cx="902352" cy="766998"/>
          </a:xfrm>
          <a:prstGeom prst="ellipse">
            <a:avLst/>
          </a:prstGeom>
          <a:solidFill>
            <a:srgbClr val="5AC4D7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en-US" sz="700" b="1" dirty="0">
                <a:solidFill>
                  <a:srgbClr val="FFF9E8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Surface </a:t>
            </a:r>
          </a:p>
          <a:p>
            <a:pPr algn="ctr"/>
            <a:r>
              <a:rPr lang="en-US" sz="700" b="1" dirty="0">
                <a:solidFill>
                  <a:srgbClr val="FFF9E8"/>
                </a:solidFill>
                <a:latin typeface="Hiragino Sans W6" panose="020B0400000000000000" pitchFamily="34" charset="-128"/>
                <a:ea typeface="Hiragino Sans W6" panose="020B0400000000000000" pitchFamily="34" charset="-128"/>
              </a:rPr>
              <a:t>Enhancement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140A5B-D4F0-3F8F-2AC7-D1178BBC3E76}"/>
              </a:ext>
            </a:extLst>
          </p:cNvPr>
          <p:cNvCxnSpPr>
            <a:cxnSpLocks/>
            <a:stCxn id="13" idx="5"/>
            <a:endCxn id="21" idx="1"/>
          </p:cNvCxnSpPr>
          <p:nvPr/>
        </p:nvCxnSpPr>
        <p:spPr>
          <a:xfrm>
            <a:off x="776373" y="665560"/>
            <a:ext cx="131168" cy="89009"/>
          </a:xfrm>
          <a:prstGeom prst="straightConnector1">
            <a:avLst/>
          </a:prstGeom>
          <a:ln w="28575" cap="rnd">
            <a:solidFill>
              <a:schemeClr val="tx1">
                <a:lumMod val="75000"/>
                <a:lumOff val="2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9D7E27-9CD9-4982-1883-9E93DBF26384}"/>
              </a:ext>
            </a:extLst>
          </p:cNvPr>
          <p:cNvCxnSpPr>
            <a:cxnSpLocks/>
            <a:stCxn id="10" idx="7"/>
            <a:endCxn id="21" idx="3"/>
          </p:cNvCxnSpPr>
          <p:nvPr/>
        </p:nvCxnSpPr>
        <p:spPr>
          <a:xfrm flipV="1">
            <a:off x="788678" y="792946"/>
            <a:ext cx="118863" cy="138116"/>
          </a:xfrm>
          <a:prstGeom prst="straightConnector1">
            <a:avLst/>
          </a:prstGeom>
          <a:ln w="28575" cap="rnd">
            <a:solidFill>
              <a:schemeClr val="tx1">
                <a:lumMod val="75000"/>
                <a:lumOff val="2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410FD8C-2226-0C43-E394-18CD0BA8C2C9}"/>
              </a:ext>
            </a:extLst>
          </p:cNvPr>
          <p:cNvCxnSpPr>
            <a:cxnSpLocks/>
            <a:stCxn id="21" idx="7"/>
            <a:endCxn id="9" idx="3"/>
          </p:cNvCxnSpPr>
          <p:nvPr/>
        </p:nvCxnSpPr>
        <p:spPr>
          <a:xfrm flipV="1">
            <a:off x="955384" y="663688"/>
            <a:ext cx="231777" cy="90881"/>
          </a:xfrm>
          <a:prstGeom prst="straightConnector1">
            <a:avLst/>
          </a:prstGeom>
          <a:ln w="28575" cap="rnd">
            <a:solidFill>
              <a:schemeClr val="tx1">
                <a:lumMod val="75000"/>
                <a:lumOff val="25000"/>
              </a:schemeClr>
            </a:solidFill>
            <a:round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9911E169-51C2-C63A-8347-748BFDA32810}"/>
              </a:ext>
            </a:extLst>
          </p:cNvPr>
          <p:cNvSpPr/>
          <p:nvPr/>
        </p:nvSpPr>
        <p:spPr>
          <a:xfrm>
            <a:off x="897633" y="746621"/>
            <a:ext cx="67659" cy="5427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4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5BE3BFA-0C67-FDC4-B1D5-B27632D0AD6B}"/>
              </a:ext>
            </a:extLst>
          </p:cNvPr>
          <p:cNvSpPr/>
          <p:nvPr/>
        </p:nvSpPr>
        <p:spPr>
          <a:xfrm>
            <a:off x="2015692" y="738673"/>
            <a:ext cx="67659" cy="5427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4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C3B281B-4A13-7697-E656-AD320467DDB8}"/>
              </a:ext>
            </a:extLst>
          </p:cNvPr>
          <p:cNvCxnSpPr>
            <a:cxnSpLocks/>
            <a:stCxn id="11" idx="7"/>
            <a:endCxn id="24" idx="3"/>
          </p:cNvCxnSpPr>
          <p:nvPr/>
        </p:nvCxnSpPr>
        <p:spPr>
          <a:xfrm flipV="1">
            <a:off x="1892154" y="784998"/>
            <a:ext cx="133446" cy="139378"/>
          </a:xfrm>
          <a:prstGeom prst="straightConnector1">
            <a:avLst/>
          </a:prstGeom>
          <a:ln w="28575" cap="rnd">
            <a:solidFill>
              <a:schemeClr val="tx1">
                <a:lumMod val="75000"/>
                <a:lumOff val="2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F1C04DD-76A2-3A09-5C6C-EBF5E437D030}"/>
              </a:ext>
            </a:extLst>
          </p:cNvPr>
          <p:cNvCxnSpPr>
            <a:cxnSpLocks/>
            <a:stCxn id="12" idx="1"/>
            <a:endCxn id="24" idx="5"/>
          </p:cNvCxnSpPr>
          <p:nvPr/>
        </p:nvCxnSpPr>
        <p:spPr>
          <a:xfrm flipH="1" flipV="1">
            <a:off x="2073443" y="784998"/>
            <a:ext cx="194553" cy="137712"/>
          </a:xfrm>
          <a:prstGeom prst="straightConnector1">
            <a:avLst/>
          </a:prstGeom>
          <a:ln w="28575" cap="rnd">
            <a:solidFill>
              <a:schemeClr val="tx1">
                <a:lumMod val="75000"/>
                <a:lumOff val="2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4504338-000C-8A35-9B8E-E3CC5FD2958B}"/>
              </a:ext>
            </a:extLst>
          </p:cNvPr>
          <p:cNvCxnSpPr>
            <a:cxnSpLocks/>
            <a:stCxn id="4" idx="3"/>
            <a:endCxn id="24" idx="7"/>
          </p:cNvCxnSpPr>
          <p:nvPr/>
        </p:nvCxnSpPr>
        <p:spPr>
          <a:xfrm flipH="1">
            <a:off x="2073443" y="664943"/>
            <a:ext cx="192416" cy="81678"/>
          </a:xfrm>
          <a:prstGeom prst="straightConnector1">
            <a:avLst/>
          </a:prstGeom>
          <a:ln w="28575" cap="rnd">
            <a:solidFill>
              <a:schemeClr val="tx1">
                <a:lumMod val="75000"/>
                <a:lumOff val="2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7C31524-F4CB-99D4-3271-2F31A805745F}"/>
              </a:ext>
            </a:extLst>
          </p:cNvPr>
          <p:cNvCxnSpPr>
            <a:cxnSpLocks/>
            <a:stCxn id="24" idx="1"/>
            <a:endCxn id="9" idx="5"/>
          </p:cNvCxnSpPr>
          <p:nvPr/>
        </p:nvCxnSpPr>
        <p:spPr>
          <a:xfrm flipH="1" flipV="1">
            <a:off x="1873539" y="663688"/>
            <a:ext cx="152061" cy="82933"/>
          </a:xfrm>
          <a:prstGeom prst="straightConnector1">
            <a:avLst/>
          </a:prstGeom>
          <a:ln w="28575" cap="rnd">
            <a:solidFill>
              <a:schemeClr val="tx1">
                <a:lumMod val="75000"/>
                <a:lumOff val="2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563298F-0804-B7A5-9B98-33938738477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2336817" y="341932"/>
            <a:ext cx="496143" cy="388285"/>
          </a:xfrm>
          <a:prstGeom prst="rect">
            <a:avLst/>
          </a:prstGeom>
        </p:spPr>
      </p:pic>
      <p:pic>
        <p:nvPicPr>
          <p:cNvPr id="73" name="Picture 72" descr="Chart&#10;&#10;Description automatically generated">
            <a:extLst>
              <a:ext uri="{FF2B5EF4-FFF2-40B4-BE49-F238E27FC236}">
                <a16:creationId xmlns:a16="http://schemas.microsoft.com/office/drawing/2014/main" id="{23A39E85-F2A1-6451-49F1-0EC9F25C02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75000"/>
          </a:blip>
          <a:srcRect l="13895" t="20501" r="40489" b="43808"/>
          <a:stretch/>
        </p:blipFill>
        <p:spPr>
          <a:xfrm>
            <a:off x="2309403" y="1155044"/>
            <a:ext cx="556079" cy="324770"/>
          </a:xfrm>
          <a:prstGeom prst="rect">
            <a:avLst/>
          </a:prstGeom>
        </p:spPr>
      </p:pic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142D0A60-DA75-2220-31B2-F66975D95447}"/>
              </a:ext>
            </a:extLst>
          </p:cNvPr>
          <p:cNvCxnSpPr>
            <a:cxnSpLocks/>
          </p:cNvCxnSpPr>
          <p:nvPr/>
        </p:nvCxnSpPr>
        <p:spPr>
          <a:xfrm flipV="1">
            <a:off x="191597" y="1333225"/>
            <a:ext cx="157433" cy="100682"/>
          </a:xfrm>
          <a:prstGeom prst="straightConnector1">
            <a:avLst/>
          </a:prstGeom>
          <a:ln w="6350">
            <a:solidFill>
              <a:schemeClr val="accent4">
                <a:lumMod val="20000"/>
                <a:lumOff val="80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1566F4C4-6D53-4827-EC2C-3ED3F97AFF6F}"/>
              </a:ext>
            </a:extLst>
          </p:cNvPr>
          <p:cNvCxnSpPr>
            <a:cxnSpLocks/>
          </p:cNvCxnSpPr>
          <p:nvPr/>
        </p:nvCxnSpPr>
        <p:spPr>
          <a:xfrm>
            <a:off x="592534" y="1264778"/>
            <a:ext cx="205588" cy="57844"/>
          </a:xfrm>
          <a:prstGeom prst="straightConnector1">
            <a:avLst/>
          </a:prstGeom>
          <a:ln w="19050" cap="rnd">
            <a:solidFill>
              <a:schemeClr val="accent4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97" descr="A picture containing diagram&#10;&#10;Description automatically generated">
            <a:extLst>
              <a:ext uri="{FF2B5EF4-FFF2-40B4-BE49-F238E27FC236}">
                <a16:creationId xmlns:a16="http://schemas.microsoft.com/office/drawing/2014/main" id="{B73EFAAA-96A7-9084-96C1-64A474E2B2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56693" t="3048" r="1088" b="60596"/>
          <a:stretch/>
        </p:blipFill>
        <p:spPr>
          <a:xfrm>
            <a:off x="1241177" y="1197149"/>
            <a:ext cx="650977" cy="367112"/>
          </a:xfrm>
          <a:prstGeom prst="rect">
            <a:avLst/>
          </a:prstGeom>
        </p:spPr>
      </p:pic>
      <p:pic>
        <p:nvPicPr>
          <p:cNvPr id="99" name="Picture 98" descr="A picture containing diagram&#10;&#10;Description automatically generated">
            <a:extLst>
              <a:ext uri="{FF2B5EF4-FFF2-40B4-BE49-F238E27FC236}">
                <a16:creationId xmlns:a16="http://schemas.microsoft.com/office/drawing/2014/main" id="{C5749993-63C8-AAE4-044F-7D09464D20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7373" t="19884" r="50383" b="68730"/>
          <a:stretch/>
        </p:blipFill>
        <p:spPr>
          <a:xfrm>
            <a:off x="1158915" y="1161067"/>
            <a:ext cx="820444" cy="144825"/>
          </a:xfrm>
          <a:prstGeom prst="rect">
            <a:avLst/>
          </a:prstGeom>
        </p:spPr>
      </p:pic>
      <p:pic>
        <p:nvPicPr>
          <p:cNvPr id="69" name="Graphic 68" descr="Arrow: Clockwise curve with solid fill">
            <a:extLst>
              <a:ext uri="{FF2B5EF4-FFF2-40B4-BE49-F238E27FC236}">
                <a16:creationId xmlns:a16="http://schemas.microsoft.com/office/drawing/2014/main" id="{DCAEE519-B0BA-4169-D361-653B7A68A3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6917271" flipH="1">
            <a:off x="1352647" y="1207492"/>
            <a:ext cx="163781" cy="282872"/>
          </a:xfrm>
          <a:prstGeom prst="rect">
            <a:avLst/>
          </a:prstGeom>
        </p:spPr>
      </p:pic>
      <p:pic>
        <p:nvPicPr>
          <p:cNvPr id="136" name="Picture 135" descr="A picture containing accessory, necklet&#10;&#10;Description automatically generated">
            <a:extLst>
              <a:ext uri="{FF2B5EF4-FFF2-40B4-BE49-F238E27FC236}">
                <a16:creationId xmlns:a16="http://schemas.microsoft.com/office/drawing/2014/main" id="{6CA7CADA-A9D6-9F5A-D166-DF873BD39A4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24783" t="7393" r="20884" b="16762"/>
          <a:stretch/>
        </p:blipFill>
        <p:spPr>
          <a:xfrm>
            <a:off x="281826" y="341366"/>
            <a:ext cx="351033" cy="367512"/>
          </a:xfrm>
          <a:prstGeom prst="rect">
            <a:avLst/>
          </a:prstGeom>
        </p:spPr>
      </p:pic>
      <p:pic>
        <p:nvPicPr>
          <p:cNvPr id="138" name="Picture 137" descr="Diagram&#10;&#10;Description automatically generated">
            <a:extLst>
              <a:ext uri="{FF2B5EF4-FFF2-40B4-BE49-F238E27FC236}">
                <a16:creationId xmlns:a16="http://schemas.microsoft.com/office/drawing/2014/main" id="{79ACA1A1-1E9A-CDC3-DCF9-E2F8795FC00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7373" y="1122963"/>
            <a:ext cx="368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06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2058</TotalTime>
  <Words>13</Words>
  <Application>Microsoft Macintosh PowerPoint</Application>
  <PresentationFormat>Custom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Hiragino Sans W6</vt:lpstr>
      <vt:lpstr>Arial</vt:lpstr>
      <vt:lpstr>Calibri</vt:lpstr>
      <vt:lpstr>Calibri Light</vt:lpstr>
      <vt:lpstr>Office Theme 2013 - 2022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vishnu jp</dc:creator>
  <cp:lastModifiedBy>vishnu jp</cp:lastModifiedBy>
  <cp:revision>8</cp:revision>
  <cp:lastPrinted>2022-12-21T22:01:52Z</cp:lastPrinted>
  <dcterms:created xsi:type="dcterms:W3CDTF">2022-12-18T00:03:34Z</dcterms:created>
  <dcterms:modified xsi:type="dcterms:W3CDTF">2022-12-21T22:30:57Z</dcterms:modified>
</cp:coreProperties>
</file>

<file path=docProps/thumbnail.jpeg>
</file>